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601200" cy="12801600" type="A3"/>
  <p:notesSz cx="6797675" cy="9926638"/>
  <p:defaultTextStyle>
    <a:defPPr>
      <a:defRPr lang="it-IT"/>
    </a:defPPr>
    <a:lvl1pPr marL="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32">
          <p15:clr>
            <a:srgbClr val="A4A3A4"/>
          </p15:clr>
        </p15:guide>
        <p15:guide id="2" pos="302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6BB4"/>
    <a:srgbClr val="009D93"/>
    <a:srgbClr val="E5214D"/>
    <a:srgbClr val="84266A"/>
    <a:srgbClr val="DB09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29" autoAdjust="0"/>
  </p:normalViewPr>
  <p:slideViewPr>
    <p:cSldViewPr>
      <p:cViewPr varScale="1">
        <p:scale>
          <a:sx n="57" d="100"/>
          <a:sy n="57" d="100"/>
        </p:scale>
        <p:origin x="1830" y="102"/>
      </p:cViewPr>
      <p:guideLst>
        <p:guide orient="horz" pos="4032"/>
        <p:guide pos="30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720090" y="3976794"/>
            <a:ext cx="8161020" cy="2744047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440180" y="7254240"/>
            <a:ext cx="6720840" cy="32715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0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6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80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20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23/01/2026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23/01/2026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960870" y="512658"/>
            <a:ext cx="2160270" cy="10922847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80060" y="512658"/>
            <a:ext cx="6320790" cy="10922847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23/01/2026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23/01/2026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58429" y="8226214"/>
            <a:ext cx="8161020" cy="2542540"/>
          </a:xfrm>
        </p:spPr>
        <p:txBody>
          <a:bodyPr anchor="t"/>
          <a:lstStyle>
            <a:lvl1pPr algn="l">
              <a:defRPr sz="56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58429" y="5425865"/>
            <a:ext cx="8161020" cy="2800349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4008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23/01/2026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80060" y="2987041"/>
            <a:ext cx="4240530" cy="8448464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880610" y="2987041"/>
            <a:ext cx="4240530" cy="8448464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23/01/2026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80060" y="2865544"/>
            <a:ext cx="4242197" cy="1194222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80060" y="4059766"/>
            <a:ext cx="4242197" cy="7375738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877277" y="2865544"/>
            <a:ext cx="4243864" cy="1194222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877277" y="4059766"/>
            <a:ext cx="4243864" cy="7375738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23/01/2026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23/01/2026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23/01/2026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80060" y="509693"/>
            <a:ext cx="3158729" cy="216916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753802" y="509694"/>
            <a:ext cx="5367338" cy="10925811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80060" y="2678854"/>
            <a:ext cx="3158729" cy="8756651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23/01/2026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881902" y="8961120"/>
            <a:ext cx="5760720" cy="1057911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881902" y="1143847"/>
            <a:ext cx="5760720" cy="7680960"/>
          </a:xfrm>
        </p:spPr>
        <p:txBody>
          <a:bodyPr/>
          <a:lstStyle>
            <a:lvl1pPr marL="0" indent="0">
              <a:buNone/>
              <a:defRPr sz="4500"/>
            </a:lvl1pPr>
            <a:lvl2pPr marL="640080" indent="0">
              <a:buNone/>
              <a:defRPr sz="3900"/>
            </a:lvl2pPr>
            <a:lvl3pPr marL="1280160" indent="0">
              <a:buNone/>
              <a:defRPr sz="340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881902" y="10019031"/>
            <a:ext cx="5760720" cy="1502409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23/01/2026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80060" y="512658"/>
            <a:ext cx="8641080" cy="2133600"/>
          </a:xfrm>
          <a:prstGeom prst="rect">
            <a:avLst/>
          </a:prstGeom>
        </p:spPr>
        <p:txBody>
          <a:bodyPr vert="horz" lIns="128016" tIns="64008" rIns="128016" bIns="64008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80060" y="2987041"/>
            <a:ext cx="8641080" cy="8448464"/>
          </a:xfrm>
          <a:prstGeom prst="rect">
            <a:avLst/>
          </a:prstGeom>
        </p:spPr>
        <p:txBody>
          <a:bodyPr vert="horz" lIns="128016" tIns="64008" rIns="128016" bIns="64008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80060" y="11865187"/>
            <a:ext cx="2240280" cy="681567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49D355-16BD-4E45-BD9A-5EA878CF7CBD}" type="datetimeFigureOut">
              <a:rPr lang="it-IT" smtClean="0"/>
              <a:t>23/01/2026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280410" y="11865187"/>
            <a:ext cx="3040380" cy="681567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880860" y="11865187"/>
            <a:ext cx="2240280" cy="681567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80160" rtl="0" eaLnBrk="1" latinLnBrk="0" hangingPunct="1">
        <a:spcBef>
          <a:spcPct val="0"/>
        </a:spcBef>
        <a:buNone/>
        <a:defRPr sz="6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0060" indent="-480060" algn="l" defTabSz="1280160" rtl="0" eaLnBrk="1" latinLnBrk="0" hangingPunct="1">
        <a:spcBef>
          <a:spcPct val="20000"/>
        </a:spcBef>
        <a:buFont typeface="Arial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40130" indent="-400050" algn="l" defTabSz="1280160" rtl="0" eaLnBrk="1" latinLnBrk="0" hangingPunct="1">
        <a:spcBef>
          <a:spcPct val="20000"/>
        </a:spcBef>
        <a:buFont typeface="Arial" pitchFamily="34" charset="0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sellaDiTesto 9"/>
          <p:cNvSpPr txBox="1"/>
          <p:nvPr/>
        </p:nvSpPr>
        <p:spPr>
          <a:xfrm>
            <a:off x="387533" y="3317230"/>
            <a:ext cx="8784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5400" b="1" dirty="0"/>
              <a:t>NOME ASSOCIAZIONE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408112" y="4744616"/>
            <a:ext cx="87849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800" dirty="0"/>
              <a:t>Inserisci qui un eventuale testo nel quale indicare le modalità di partecipazione, i contatti, etc.</a:t>
            </a:r>
          </a:p>
        </p:txBody>
      </p:sp>
    </p:spTree>
    <p:extLst>
      <p:ext uri="{BB962C8B-B14F-4D97-AF65-F5344CB8AC3E}">
        <p14:creationId xmlns:p14="http://schemas.microsoft.com/office/powerpoint/2010/main" val="33895551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20</Words>
  <Application>Microsoft Office PowerPoint</Application>
  <PresentationFormat>Formato A3 (297x420 mm)</PresentationFormat>
  <Paragraphs>2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di Office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Luca Testuzza</dc:creator>
  <cp:lastModifiedBy>Luca Testuzza</cp:lastModifiedBy>
  <cp:revision>22</cp:revision>
  <cp:lastPrinted>2021-08-02T09:53:44Z</cp:lastPrinted>
  <dcterms:created xsi:type="dcterms:W3CDTF">2018-01-17T08:25:37Z</dcterms:created>
  <dcterms:modified xsi:type="dcterms:W3CDTF">2026-01-23T15:46:03Z</dcterms:modified>
</cp:coreProperties>
</file>