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797675" cy="9926638"/>
  <p:defaultTextStyle>
    <a:defPPr>
      <a:defRPr lang="it-IT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6BB4"/>
    <a:srgbClr val="009D93"/>
    <a:srgbClr val="E5214D"/>
    <a:srgbClr val="84266A"/>
    <a:srgbClr val="DB09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 varScale="1">
        <p:scale>
          <a:sx n="57" d="100"/>
          <a:sy n="57" d="100"/>
        </p:scale>
        <p:origin x="1830" y="10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60870" y="512658"/>
            <a:ext cx="2160270" cy="1092284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80060" y="512658"/>
            <a:ext cx="6320790" cy="10922847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80060" y="2987041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80610" y="2987041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387533" y="3317230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rgbClr val="136BB4"/>
                </a:solidFill>
              </a:rPr>
              <a:t>NOME ASSOCIAZIONE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08112" y="4744616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Inserisci qui un eventuale testo nel quale indicare le modalità di partecipazione, i contatti, etc.</a:t>
            </a:r>
          </a:p>
        </p:txBody>
      </p:sp>
    </p:spTree>
    <p:extLst>
      <p:ext uri="{BB962C8B-B14F-4D97-AF65-F5344CB8AC3E}">
        <p14:creationId xmlns:p14="http://schemas.microsoft.com/office/powerpoint/2010/main" val="3389555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20</Words>
  <Application>Microsoft Office PowerPoint</Application>
  <PresentationFormat>Formato A3 (297x420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Testuzza</dc:creator>
  <cp:lastModifiedBy>Luca Testuzza</cp:lastModifiedBy>
  <cp:revision>21</cp:revision>
  <cp:lastPrinted>2021-08-02T09:53:44Z</cp:lastPrinted>
  <dcterms:created xsi:type="dcterms:W3CDTF">2018-01-17T08:25:37Z</dcterms:created>
  <dcterms:modified xsi:type="dcterms:W3CDTF">2025-02-04T09:10:42Z</dcterms:modified>
</cp:coreProperties>
</file>